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57" r:id="rId4"/>
    <p:sldId id="265" r:id="rId5"/>
    <p:sldId id="266" r:id="rId6"/>
    <p:sldId id="258" r:id="rId7"/>
    <p:sldId id="276" r:id="rId8"/>
    <p:sldId id="262" r:id="rId9"/>
    <p:sldId id="264" r:id="rId10"/>
    <p:sldId id="259" r:id="rId11"/>
    <p:sldId id="267" r:id="rId12"/>
    <p:sldId id="263" r:id="rId13"/>
    <p:sldId id="275" r:id="rId14"/>
    <p:sldId id="278" r:id="rId15"/>
    <p:sldId id="279" r:id="rId16"/>
    <p:sldId id="268" r:id="rId17"/>
    <p:sldId id="260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B1CC"/>
    <a:srgbClr val="D0C8A0"/>
    <a:srgbClr val="B4DFB4"/>
    <a:srgbClr val="657F95"/>
    <a:srgbClr val="E6E6E6"/>
    <a:srgbClr val="CE9681"/>
    <a:srgbClr val="CFC79E"/>
    <a:srgbClr val="D4A9D4"/>
    <a:srgbClr val="DED292"/>
    <a:srgbClr val="A7E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4" autoAdjust="0"/>
  </p:normalViewPr>
  <p:slideViewPr>
    <p:cSldViewPr snapToGrid="0">
      <p:cViewPr>
        <p:scale>
          <a:sx n="95" d="100"/>
          <a:sy n="95" d="100"/>
        </p:scale>
        <p:origin x="438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29:49.1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35 987 1696 0 0,'-3'-13'73'0'0,"-4"-48"461"0"0,0-112 0 0 0,7 163-328 0 0,0-12 1089 0 0,0-1 0 0 0,-1 1 0 0 0,-2 0 0 0 0,-11-48 3807 0 0,16 83-4311 0 0,9 25-745 0 0,48 114 712 0 0,8-4 0 0 0,5-2 1 0 0,117 172-1 0 0,-163-276-397 0 0,-2 0 1 0 0,29 74 0 0 0,-219-511 1084 0 0,135 320-1292 0 0,-4 1-1 0 0,-63-98 0 0 0,95 167-130 0 0,8 14-147 0 0,1 0 0 0 0,-1 0 0 0 0,2-1 1 0 0,7 8-1 0 0,13 16 194 0 0,242 397 363 0 0,-259-414-289 0 0,-10-19 368 0 0,-11-27 195 0 0,10 28-748 0 0,-227-693-129 0 0,221 670 146 0 0,5 25-52 0 0,1 6-19 0 0,3 38-111 0 0,11 27 130 0 0,38 125-1 0 0,-31-147 287 0 0,-17-92 419 0 0,-1-51-586 0 0,29-167 1 0 0,40-88-199 0 0,-67 328 131 0 0,-1 14 46 0 0,10-44-116 0 0,-10 47 45 0 0,-1 7 7 0 0,0 27 13 0 0,-5 36 134 0 0,-19 107 0 0 0,4-58-80 0 0,5-16-31 0 0,0 1-103 0 0,-2 105 1 0 0,18-195-15 0 0,1-16 118 0 0,3-19 97 0 0,60-396 342 0 0,-21 103-521 0 0,-44 307 83 0 0,1-7 2 0 0,0 1 1 0 0,1-1-1 0 0,1 1 1 0 0,1 0-1 0 0,0 0 1 0 0,14-23-1 0 0,-20 41 0 0 0,0-1 0 0 0,0 1 0 0 0,0-1 0 0 0,0 1 0 0 0,0 0 1 0 0,0-1-1 0 0,1 1 0 0 0,-1-1 0 0 0,0 1 0 0 0,1-1 0 0 0,-1 1 0 0 0,1 0 0 0 0,-1-1 0 0 0,1 1 0 0 0,-1 0 1 0 0,0 0-1 0 0,0 0 0 0 0,1-1 0 0 0,-1 1 0 0 0,1 0 0 0 0,-1 0 0 0 0,1 0 0 0 0,0-1 0 0 0,-1 1 0 0 0,0 0 1 0 0,1 0-1 0 0,-1 0 0 0 0,1 0 0 0 0,-1 0 0 0 0,1 0 0 0 0,0 0 0 0 0,-1 0 0 0 0,0 0 0 0 0,0 0 0 0 0,1 0 0 0 0,0 1 1 0 0,-1-1-1 0 0,1 0 0 0 0,-1 0 0 0 0,1 1 0 0 0,-1-1 0 0 0,0 0 0 0 0,1 0 0 0 0,-1 0 0 0 0,1 0 0 0 0,-1 1 1 0 0,0-1-1 0 0,1 1 0 0 0,-1-1 0 0 0,1 1 0 0 0,-1-1 0 0 0,0 1 0 0 0,0-1 0 0 0,0 0 0 0 0,0 0 0 0 0,1 1 1 0 0,-1-1-1 0 0,0 1 0 0 0,0 0 0 0 0,13 32 89 0 0,-1 21 59 0 0,-1 1 0 0 0,-4 0 1 0 0,1 62-1 0 0,-12 169 34 0 0,-2-74-790 0 0,6-204 424 0 0,-1-4 13 0 0,1 0 0 0 0,0 0 1 0 0,0 1-1 0 0,0-1 0 0 0,1 1 1 0 0,0-1-1 0 0,0 1 0 0 0,0-1 1 0 0,-1 0-1 0 0,2 0 0 0 0,0 0 1 0 0,2 5-1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7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1552 0 0,'0'0'13385'0'0,"36"7"-11112"0"0,491 22 938 0 0,52 7-6469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4.4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1 836 0 0,'0'0'12615'0'0,"16"2"-11713"0"0,-3-1-788 0 0,26 2 1552 0 0,60-1-1 0 0,6-3-595 0 0,-8 1-3237 0 0,-33-8-4980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5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95 912 0 0,'0'0'13451'0'0,"11"-6"-12935"0"0,10-3-108 0 0,0 0 0 0 0,0 1 0 0 0,1 2 0 0 0,24-5 0 0 0,20 0 173 0 0,0-2-364 0 0,0 3 1 0 0,0 3-1 0 0,1 2 1 0 0,73 6-1 0 0,-14 30 334 0 0,-89-25-609 0 0,0-3-1 0 0,1-1 0 0 0,53-3 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6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1500 0 0,'0'0'9488'0'0,"17"7"-8455"0"0,-4-1-798 0 0,0 1 25 0 0,1-2 0 0 0,0 1 0 0 0,0-2 0 0 0,0 0 0 0 0,1 0-1 0 0,25 1 1 0 0,144 0 1297 0 0,271-27 0 0 0,-135 0-885 0 0,-235 19-540 0 0,387-4 385 0 0,-461 8-729 0 0,35 4 543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2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21 2072 0 0,'0'0'12660'0'0,"-5"0"-12249"0"0,-9 0 395 0 0,38-2 217 0 0,36-2 207 0 0,10-5-516 0 0,1 4-1 0 0,129 6 1 0 0,138 33-1894 0 0,-200-17-1665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56 2832 0 0,'0'0'13457'0'0,"0"-6"-12807"0"0,-1 5-603 0 0,1-1-1 0 0,0 1 1 0 0,0-1 0 0 0,0 1-1 0 0,0-1 1 0 0,0 1 0 0 0,1 0 0 0 0,-1-1-1 0 0,0 1 1 0 0,1-1 0 0 0,-1 1-1 0 0,1 0 1 0 0,-1-1 0 0 0,1 1 0 0 0,0 0-1 0 0,-1-1 1 0 0,1 1 0 0 0,0 0-1 0 0,0 0 1 0 0,0 0 0 0 0,0 0 0 0 0,0 0-1 0 0,0 0 1 0 0,0 0 0 0 0,0 0-1 0 0,1 0 1 0 0,0 0 0 0 0,4-2 108 0 0,-1 1-1 0 0,1 0 1 0 0,0 1 0 0 0,0 0-1 0 0,-1 0 1 0 0,1 0 0 0 0,7 0-1 0 0,53 0-23 0 0,-6 0-1966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19 848 0 0,'0'0'11363'0'0,"11"2"-10719"0"0,43 4-4 0 0,-1-2 0 0 0,1-2 1 0 0,-1-3-1 0 0,1-2 0 0 0,101-19 1 0 0,-128 19-549 0 0,54 0 1 0 0,-81 3-89 0 0,1 0 0 0 0,1 0-2 0 0,26 0-43 0 0,48 7-1 0 0,-74-7 40 0 0,-1 0 1 0 0,0 0-1 0 0,1 0 1 0 0,-1 1-1 0 0,0-1 1 0 0,0 0-1 0 0,1 1 1 0 0,-1-1-1 0 0,0 1 1 0 0,0-1-1 0 0,0 1 1 0 0,0 0-1 0 0,1-1 1 0 0,-1 1-1 0 0,0 0 1 0 0,0 0-1 0 0,0 0 1 0 0,1 1-1 0 0,3 4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0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1068 0 0,'4'2'13004'0'0,"5"4"-12668"0"0,1 0 0 0 0,-1-1 0 0 0,2 0 1 0 0,-1-1-1 0 0,0 0 0 0 0,1-1 0 0 0,-1 0 0 0 0,1 0 0 0 0,0-1 0 0 0,18 1 0 0 0,127-2 546 0 0,-90-3-867 0 0,75-5-1 0 0,-86 3 29 0 0,103 5 0 0 0,-130 10-21 0 0,-26-10-24 0 0,1 0-1 0 0,-1 1 1 0 0,1-1 0 0 0,-1 0 0 0 0,1 0-1 0 0,-1 0 1 0 0,1-1 0 0 0,0 1-1 0 0,4 0 1 0 0,-12-1-498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1.5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0 980 0 0,'0'0'12077'0'0,"16"0"-11648"0"0,269 13 3084 0 0,130 2-1711 0 0,170 9-1421 0 0,-573-21-1299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2.2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3504 0 0,'10'0'12733'0'0,"104"0"-10737"0"0,429 15-168 0 0,-479-8-2325 0 0,52 4 116 0 0,-78-9-3377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02.1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27 3252 0 0,'0'0'13363'0'0,"14"-3"-12699"0"0,22-5-247 0 0,0 2-1 0 0,1 1 1 0 0,-1 2 0 0 0,1 2 0 0 0,0 1-1 0 0,40 6 1 0 0,237 45 1764 0 0,0 1-1552 0 0,-226-42-605 0 0,82 3 168 0 0,-170-13-186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 5420 0 0,'0'0'10731'0'0,"7"0"-10267"0"0,183-27 1029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0 768 0 0,'0'0'10952'0'0,"17"3"-9613"0"0,320 22 2948 0 0,-142-15-3501 0 0,116 17 84 0 0,235 13-529 0 0,-515-39-821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4.4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1 848 0 0,'0'0'14320'0'0,"16"0"-13713"0"0,671 29 2746 0 0,-634-23-3561 0 0,59 7-681 0 0,-38-8-4981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5.0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1772 0 0,'0'0'14936'0'0,"12"2"-14729"0"0,135 26-290 0 0,-89-19-2696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7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3392 0 0,'0'0'8154'0'0,"16"0"-7024"0"0,64 1 171 0 0,86 13-1 0 0,-68 3-851 0 0,157 22 1355 0 0,-194-27-1760 0 0,19 1 27 0 0,113-9 146 0 0,-185-6-604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6.3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4972 0 0,'0'0'9296'0'0,"14"0"-9068"0"0,13 1-355 0 0,31 0 2034 0 0,76 12 0 0 0,-113-10-1890 0 0,1-2 1 0 0,-1 0-1 0 0,37-3 1 0 0,40 2-51 0 0,-41 3 41 0 0,-44-3-12 0 0,0 1 0 0 0,0 0 1 0 0,16 4-1 0 0,29 0-776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 3600 0 0,'0'0'6937'0'0,"12"-3"-6232"0"0,37-9-1 0 0,-44 12-470 0 0,1-1 0 0 0,0 1 0 0 0,-1 0 0 0 0,1 0 0 0 0,0 1 0 0 0,-1-1 1 0 0,1 1-1 0 0,-1 1 0 0 0,1-1 0 0 0,-1 1 0 0 0,0 0 0 0 0,8 4 0 0 0,7 1 328 0 0,34 7 428 0 0,-41-12-876 0 0,-1 0 0 0 0,1 1 0 0 0,-1 1-1 0 0,0 0 1 0 0,0 0 0 0 0,0 1-1 0 0,-1 1 1 0 0,1 0 0 0 0,-1 1 0 0 0,15 11-1 0 0,-23-12 134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0 257 1096 0 0,'0'0'11338'0'0,"5"-11"-10840"0"0,-1 2-103 0 0,0 0 1 0 0,0-1-1 0 0,-1 0 1 0 0,0 0-1 0 0,-1 0 1 0 0,0 0-1 0 0,-1 0 1 0 0,0 0-1 0 0,-1 0 1 0 0,0-1-1 0 0,0 1 1 0 0,-4-18-1 0 0,4 26-368 0 0,0-1 0 0 0,0 1 0 0 0,0 0 0 0 0,0 0 0 0 0,0 0 0 0 0,0 0 0 0 0,0 0 0 0 0,1 0 0 0 0,-1-1 0 0 0,1 1 0 0 0,0 0 0 0 0,-1 0 0 0 0,1 0 0 0 0,0 0 0 0 0,0 1 0 0 0,0-1 0 0 0,0 0 0 0 0,1 0 0 0 0,-1 1 0 0 0,0-1 0 0 0,1 0 0 0 0,-1 1 0 0 0,1 0 0 0 0,0-1 0 0 0,-1 1 0 0 0,1 0 0 0 0,0 0 0 0 0,0 0 0 0 0,0 0 0 0 0,3-1 0 0 0,9-6 105 0 0,1 1-1 0 0,28-8 1 0 0,-37 13-86 0 0,10-2-43 0 0,-1 1-1 0 0,1 1 0 0 0,0 1 1 0 0,-1 0-1 0 0,1 1 0 0 0,24 3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0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326 1 5032 0 0,'0'0'7578'0'0,"-11"12"-6844"0"0,-15 18 138 0 0,1 2 0 0 0,-26 42-1 0 0,-43 61 666 0 0,64-95-1405 0 0,1 2 1 0 0,-24 45-1 0 0,52-86-135 0 0,0 0 0 0 0,1 1 0 0 0,-1-1 0 0 0,0 0 0 0 0,1 1 0 0 0,-1-1 0 0 0,1 0 0 0 0,-1 1 0 0 0,1-1 0 0 0,0 1 0 0 0,-1-1 0 0 0,1 1 0 0 0,0-1 0 0 0,0 1 0 0 0,0-1 0 0 0,0 0 0 0 0,0 1 0 0 0,1 1 0 0 0,0-3 15 0 0,0 0 0 0 0,0-1 0 0 0,0 1 0 0 0,-1 0 0 0 0,1-1 0 0 0,0 1 0 0 0,0-1 0 0 0,0 1 0 0 0,0-1 0 0 0,-1 1 0 0 0,1-1 0 0 0,0 1 0 0 0,-1-1 0 0 0,1 0 0 0 0,0 1 0 0 0,-1-1 0 0 0,1 0 0 0 0,-1 0 0 0 0,1 1 0 0 0,-1-1 0 0 0,1 0 0 0 0,-1 0 0 0 0,0 0 0 0 0,1 0 0 0 0,-1 0 0 0 0,0 0 0 0 0,0-1 0 0 0,9-20 44 0 0,0 0 1 0 0,-2 0-1 0 0,-1-1 1 0 0,-1 0 0 0 0,-1 0-1 0 0,1-27 1 0 0,0 12-45 0 0,-4 35-171 0 0,1 0-1 0 0,-1 0 0 0 0,1-1 0 0 0,-1 1 0 0 0,1 0 0 0 0,0 1 0 0 0,0-1 1 0 0,1 0-1 0 0,-1 0 0 0 0,0 1 0 0 0,1 0 0 0 0,0-1 0 0 0,-1 1 0 0 0,1 0 1 0 0,0 0-1 0 0,0 0 0 0 0,0 1 0 0 0,1-1 0 0 0,4-1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1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5673 0 0,'4'3'9655'0'0,"13"6"-8904"0"0,-1 0 0 0 0,2-1 1 0 0,-1-1-1 0 0,1 0 0 0 0,0-2 0 0 0,36 8 0 0 0,123 9 666 0 0,-144-18-1245 0 0,358 17-1412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10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0 9441 0 0,'0'0'6611'0'0,"-6"7"-6600"0"0,3-4 5 0 0,-11 16 29 0 0,14-18-38 0 0,-1 0 0 0 0,1 0 0 0 0,0 0 0 0 0,-1-1 0 0 0,1 1 0 0 0,0-1 0 0 0,0 1 0 0 0,0 0 0 0 0,0 0 0 0 0,0-1 0 0 0,0 1 0 0 0,0 0 0 0 0,0 0 0 0 0,0 0 0 0 0,0-1 0 0 0,0 1 0 0 0,0 0 0 0 0,1 0 0 0 0,-1 0 0 0 0,0-1 0 0 0,1 0 0 0 0,-1 1 0 0 0,0 0 0 0 0,0 0 0 0 0,1 0 0 0 0,-1-1 0 0 0,1 0 0 0 0,-1 1 0 0 0,1 0 0 0 0,0-1 0 0 0,-1 2 0 0 0,48 42 1548 0 0,-39-33-1204 0 0,0-2-1 0 0,2 0 1 0 0,-2 0 0 0 0,3-1-1 0 0,21 14 1 0 0,-33-21-342 0 0,1-1 0 0 0,1 1 0 0 0,-1-1 0 0 0,-1 0 0 0 0,2 0 0 0 0,-1 0 0 0 0,0 0 0 0 0,0 0-1 0 0,1 1 1 0 0,-1-1 0 0 0,0-1 0 0 0,0 1 0 0 0,1 0 0 0 0,-2 0 0 0 0,2 0 0 0 0,-1 0 0 0 0,0 0 0 0 0,0-1 0 0 0,0 1 0 0 0,0-1-1 0 0,1 0 1 0 0,-2 1 0 0 0,1-1 0 0 0,1 1 0 0 0,-1-1 0 0 0,-1 0 0 0 0,1 0 0 0 0,0 0 0 0 0,0 1 0 0 0,0-1 0 0 0,-1 0 0 0 0,1 0 0 0 0,0 0-1 0 0,-1 0 1 0 0,1 0 0 0 0,0 0 0 0 0,-1 0 0 0 0,0 0 0 0 0,0-1 0 0 0,1 1 0 0 0,-1 1 0 0 0,0-2 0 0 0,0 1 0 0 0,0 0 0 0 0,1 0-1 0 0,-1-1 1 0 0,0 1 0 0 0,-1 0 0 0 0,1 0 0 0 0,0-1 0 0 0,0 2 0 0 0,-1-2 0 0 0,1 1 0 0 0,0 0 0 0 0,0 0 0 0 0,-1 0 0 0 0,1 0-1 0 0,-1 0 1 0 0,0 0 0 0 0,-1-2 0 0 0,1 2-157 0 0,-1-1 0 0 0,1 2-1 0 0,0-2 1 0 0,-1 0 0 0 0,2 1-1 0 0,-1-1 1 0 0,-1 1 0 0 0,1-1-1 0 0,0 0 1 0 0,1 1 0 0 0,0-1-1 0 0,-1 0 1 0 0,0 0 0 0 0,1 1-1 0 0,-1-2 1 0 0,1 2 0 0 0,0-1-1 0 0,-1 0 1 0 0,1 0 0 0 0,1-3-1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2.3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1 756 0 0,'0'0'14303'0'0,"15"4"-13709"0"0,23 5-59 0 0,1-1 0 0 0,74 4 0 0 0,100-7 450 0 0,-74-3-452 0 0,511 42 1405 0 0,188 3-831 0 0,-692-47-1299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20:29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24575,'476'0'0,"-454"2"0,-1 0 0,36 8 0,-34-5 0,0-1 0,26 2 0,198-7-1365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19.2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114 269 952 0 0,'0'0'5944'0'0,"-14"-6"-4838"0"0,-48-20-38 0 0,60 25-950 0 0,0 1-1 0 0,0-1 1 0 0,0 0-1 0 0,0 0 1 0 0,0 0-1 0 0,0 0 0 0 0,0-1 1 0 0,0 1-1 0 0,1 0 1 0 0,-1-1-1 0 0,0 1 1 0 0,1-1-1 0 0,-1 1 1 0 0,1-1-1 0 0,0 0 1 0 0,-1 0-1 0 0,1 0 1 0 0,0 0-1 0 0,0 0 1 0 0,0 0-1 0 0,0 0 1 0 0,1 0-1 0 0,-1 0 1 0 0,0 0-1 0 0,1 0 0 0 0,0-1 1 0 0,-1 1-1 0 0,1 0 1 0 0,0 0-1 0 0,0-1 1 0 0,0 1-1 0 0,0 0 1 0 0,1 0-1 0 0,-1 0 1 0 0,1-1-1 0 0,-1 1 1 0 0,1 0-1 0 0,0 0 1 0 0,0 0-1 0 0,0 0 1 0 0,0 0-1 0 0,1-2 1 0 0,3-4 26 0 0,0 1 1 0 0,1 0 0 0 0,0 0-1 0 0,0 0 1 0 0,1 1 0 0 0,0 0 0 0 0,12-9-1 0 0,3 2-24 0 0,1 1-1 0 0,1 0 0 0 0,0 2 0 0 0,0 1 1 0 0,1 1-1 0 0,0 0 0 0 0,1 3 0 0 0,-1 0 0 0 0,28-2 1 0 0,33 1 159 0 0,118 7 0 0 0,-129 3-264 0 0,0 4 0 0 0,120 27 0 0 0,-183-30 282 0 0,-13 0-35 0 0,-25 5 143 0 0,-46 3-204 0 0,-118 1-84 0 0,-117 16-216 0 0,259-19 151 0 0,7-3 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0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3 322 1160 0 0,'0'0'8632'0'0,"-3"12"-8302"0"0,9 50 3921 0 0,-5-63-4187 0 0,19-13 1696 0 0,-18 11-1571 0 0,-1-1 0 0 0,1 0 0 0 0,-1 0 0 0 0,0 0 0 0 0,0 0 0 0 0,0 0 0 0 0,-1 0 0 0 0,1 0 0 0 0,-1 0 0 0 0,0-6 0 0 0,2 7-163 0 0,1 0 0 0 0,0 1 0 0 0,0-1 0 0 0,0 1 0 0 0,0 0 1 0 0,0 0-1 0 0,0 0 0 0 0,1 0 0 0 0,-1 1 0 0 0,0-1 0 0 0,1 1 0 0 0,5-2 0 0 0,0 0 77 0 0,35-15 159 0 0,1 2 0 0 0,0 1-1 0 0,1 3 1 0 0,0 2 0 0 0,64-6 0 0 0,235 2-11 0 0,21 35-32 0 0,-300-15-165 0 0,-100-5 272 0 0,-64 9 0 0 0,6 1-555 0 0,-144 2-187 0 0,-120-10 274 0 0,266-3 102 0 0,83 0 37 0 0,1 0 1 0 0,-1 0-1 0 0,0 0 0 0 0,1 0 1 0 0,-1-1-1 0 0,1 0 1 0 0,-1-1-1 0 0,1 0 0 0 0,-1 0 1 0 0,1 0-1 0 0,0 0 0 0 0,0-1 1 0 0,-9-6-1 0 0,1 1-44 0 0,1 1-1 0 0,-1 0 1 0 0,-1 0-1 0 0,1 2 1 0 0,-1 0-1 0 0,0 0 0 0 0,-1 1 1 0 0,1 1-1 0 0,-29-2 1 0 0,43 5 4 0 0,31-9-3069 0 0,164-109-6108 0 0,-107 61 4301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1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 93 784 0 0,'0'0'5416'0'0,"-14"-3"-4665"0"0,-9-2-533 0 0,-8 0 2468 0 0,-57-22 4264 0 0,102 24-5920 0 0,27 2-1123 0 0,446-8 1735 0 0,218 3-1095 0 0,-531 13-458 0 0,152 2 1099 0 0,-394-27-1401 0 0,-78 7-236 0 0,86 8 208 0 0,-76-13 0 0 0,135 15 131 0 0,0 1-1 0 0,0 0 1 0 0,0 0 0 0 0,0 0 0 0 0,0-1 0 0 0,0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2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4800 0 0,'0'0'5922'0'0,"14"4"-4695"0"0,6 1-842 0 0,58 16 1357 0 0,1-4-1 0 0,100 9 0 0 0,566-22 535 0 0,-383-8-1845 0 0,-26 3 42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1 112 196 0 0,'0'-4'13193'0'0,"0"3"-13151"0"0,0 0-1 0 0,0 0 0 0 0,0-1 0 0 0,1 1 1 0 0,-1 0-1 0 0,1 0 0 0 0,-1 0 1 0 0,1-1-1 0 0,-1 1 0 0 0,1 0 0 0 0,-1 0 1 0 0,1 0-1 0 0,0 0 0 0 0,0 0 1 0 0,-1 0-1 0 0,1 0 0 0 0,0 0 0 0 0,0 0 1 0 0,0 1-1 0 0,0-1 0 0 0,0 0 1 0 0,0 0-1 0 0,1 1 0 0 0,-1-1 1 0 0,0 1-1 0 0,0-1 0 0 0,0 1 0 0 0,0-1 1 0 0,1 1-1 0 0,-1 0 0 0 0,2 0 1 0 0,56-12 837 0 0,-36 9-617 0 0,243-32 1182 0 0,1 12 1 0 0,390 15-1 0 0,-289 23-1862 0 0,-343-12-2520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79B08-4E8A-4465-3ABE-DA84F5EB8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C324DC-A656-A962-68C2-8D0F947F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21467-FDD8-1ACD-859B-F446C116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3D75E8-5C84-323B-D088-E31C23F2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D065E-1572-7DC8-B709-586014DE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48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14657-0403-42D6-9665-83859254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2129B7-5F5B-4838-96B6-E9502AE6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B7C176-EAEA-17A4-0B59-558DB0A0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B3EC5-946C-7AE4-E240-3D57D720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0F552-BC82-C6DB-B8CD-0A7EB10B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5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73FBD7-1223-4110-8FF8-51780384F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888537-CA95-6EC7-0852-8329468EE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B4A852-6061-3CA3-BC9E-285A4E8E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EB4E22-B5BF-7ED8-CB59-0553AB0D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378A30-053D-AACC-2BAA-DD522EE8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33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07DDD-32EF-CD24-0676-4E47E075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C3B6-9331-2AB0-11F3-6FB11725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1F84F3-8680-D2AD-DFE1-28C78AFD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E8A96-0D8E-E7E9-B2E6-0225DCE6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AE450-F83B-BA95-F84B-B43E9AC0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56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AAE67-B41A-EE72-6B74-BCE32FB4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A4B3CF-146E-8DC1-D53F-6D50F602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637C3-944E-9286-8C91-F88A898A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E61A2-1F58-90EA-0E24-7557C56C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4E2A52-CE62-1534-C843-A841311C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88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67EC-F1C4-F723-72F4-433F8BC3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7B11F-6046-C9E5-BE87-0912DF01D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AA26D5-5894-15D0-E295-39EC1F1E6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E6ABB6-6441-3C6F-3149-CDA9FB0D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CACCCD-754B-566F-2C53-F70A874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3776E9-60EC-EB8D-2747-3DFC07D0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37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816E0-81B9-4556-235B-60BB58C5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ADD7D7-6D91-438B-F945-9122682E0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7DCD4E-9A38-43E2-BE68-53E675AC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9B70A1-B1F2-A884-6BA8-24D323DDD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577A0E-E5D5-143B-E5FD-1DE1F4580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03AB81-0C1D-3A50-4F9F-496D1B17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856345-2F07-B045-808A-6D873FC8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8A4D77-A34B-F738-BFE3-E809780D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A5A1-92FB-B3A1-8734-E161CA65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FEF1F-FDC1-E494-F0F4-709EDDC2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89AA56-165B-63BA-7D4E-82765EE3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736D64-5717-EA2F-C2AD-06B6B5DA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14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745A7B-CF58-6DE7-CCD0-D80D5074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9B7CD7-E041-1E05-9EBB-82085FAD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CF7FDF-3B45-2BAD-D3FF-DFC9B455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06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FCC66-B3B0-EE88-557A-0942433D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BA65B1-BFC3-515F-03F7-E20D4F6F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946910-366B-0BA2-7714-29E8548BF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509F6A-BE35-6971-963B-4A3B2117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C93B1C-204B-1DD3-312C-6935B0D9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807D46-9CB2-7E4A-A3D8-9789A4AF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79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3C24-45E8-7DCA-CB32-4642FBF0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005566-6EF8-2924-3171-0459AEC74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2AF6D7-6CDD-02C0-0F72-B2DD08170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63D50-1E92-E85E-C0EA-7DB402CD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58C43D-B6ED-503F-A298-3E9FFB73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8263B2-0024-A626-0F19-69E1A99D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90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128119-F391-190E-35B9-1F6FCFA3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D826E8-DE5A-F896-C5FD-3536B86FA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7DDAA-82FC-6394-C29C-CF9057F6E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85225-43DC-4E27-9F56-F5E3708ED48C}" type="datetimeFigureOut">
              <a:rPr lang="es-ES" smtClean="0"/>
              <a:t>14/10/2024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601645-6E1C-A17C-AAF0-912FF944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80C0EA-3D6F-FC37-A60E-D46AE45AC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3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18.wdp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18.wdp"/><Relationship Id="rId4" Type="http://schemas.openxmlformats.org/officeDocument/2006/relationships/image" Target="../media/image56.png"/><Relationship Id="rId9" Type="http://schemas.microsoft.com/office/2007/relationships/hdphoto" Target="../media/hdphoto20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microsoft.com/office/2007/relationships/hdphoto" Target="../media/hdphoto19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microsoft.com/office/2007/relationships/hdphoto" Target="../media/hdphoto18.wdp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.xml"/><Relationship Id="rId21" Type="http://schemas.openxmlformats.org/officeDocument/2006/relationships/image" Target="../media/image19.png"/><Relationship Id="rId42" Type="http://schemas.openxmlformats.org/officeDocument/2006/relationships/customXml" Target="../ink/ink15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28.xml"/><Relationship Id="rId2" Type="http://schemas.openxmlformats.org/officeDocument/2006/relationships/image" Target="../media/image10.png"/><Relationship Id="rId16" Type="http://schemas.openxmlformats.org/officeDocument/2006/relationships/customXml" Target="../ink/ink2.xml"/><Relationship Id="rId29" Type="http://schemas.openxmlformats.org/officeDocument/2006/relationships/image" Target="../media/image23.png"/><Relationship Id="rId11" Type="http://schemas.microsoft.com/office/2007/relationships/hdphoto" Target="../media/hdphoto10.wdp"/><Relationship Id="rId24" Type="http://schemas.openxmlformats.org/officeDocument/2006/relationships/customXml" Target="../ink/ink6.xml"/><Relationship Id="rId32" Type="http://schemas.openxmlformats.org/officeDocument/2006/relationships/customXml" Target="../ink/ink10.xml"/><Relationship Id="rId37" Type="http://schemas.openxmlformats.org/officeDocument/2006/relationships/image" Target="../media/image27.png"/><Relationship Id="rId40" Type="http://schemas.openxmlformats.org/officeDocument/2006/relationships/customXml" Target="../ink/ink14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58" Type="http://schemas.openxmlformats.org/officeDocument/2006/relationships/customXml" Target="../ink/ink23.xml"/><Relationship Id="rId66" Type="http://schemas.openxmlformats.org/officeDocument/2006/relationships/customXml" Target="../ink/ink27.xml"/><Relationship Id="rId5" Type="http://schemas.microsoft.com/office/2007/relationships/hdphoto" Target="../media/hdphoto7.wdp"/><Relationship Id="rId61" Type="http://schemas.openxmlformats.org/officeDocument/2006/relationships/image" Target="../media/image39.png"/><Relationship Id="rId19" Type="http://schemas.openxmlformats.org/officeDocument/2006/relationships/image" Target="../media/image18.png"/><Relationship Id="rId14" Type="http://schemas.openxmlformats.org/officeDocument/2006/relationships/customXml" Target="../ink/ink1.xml"/><Relationship Id="rId22" Type="http://schemas.openxmlformats.org/officeDocument/2006/relationships/customXml" Target="../ink/ink5.xml"/><Relationship Id="rId27" Type="http://schemas.openxmlformats.org/officeDocument/2006/relationships/image" Target="../media/image22.png"/><Relationship Id="rId30" Type="http://schemas.openxmlformats.org/officeDocument/2006/relationships/customXml" Target="../ink/ink9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18.xml"/><Relationship Id="rId56" Type="http://schemas.openxmlformats.org/officeDocument/2006/relationships/customXml" Target="../ink/ink22.xml"/><Relationship Id="rId64" Type="http://schemas.openxmlformats.org/officeDocument/2006/relationships/customXml" Target="../ink/ink26.xml"/><Relationship Id="rId69" Type="http://schemas.openxmlformats.org/officeDocument/2006/relationships/image" Target="../media/image43.png"/><Relationship Id="rId8" Type="http://schemas.openxmlformats.org/officeDocument/2006/relationships/image" Target="../media/image13.png"/><Relationship Id="rId51" Type="http://schemas.openxmlformats.org/officeDocument/2006/relationships/image" Target="../media/image34.png"/><Relationship Id="rId72" Type="http://schemas.openxmlformats.org/officeDocument/2006/relationships/customXml" Target="../ink/ink30.xml"/><Relationship Id="rId3" Type="http://schemas.microsoft.com/office/2007/relationships/hdphoto" Target="../media/hdphoto6.wdp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13.xml"/><Relationship Id="rId46" Type="http://schemas.openxmlformats.org/officeDocument/2006/relationships/customXml" Target="../ink/ink17.xml"/><Relationship Id="rId59" Type="http://schemas.openxmlformats.org/officeDocument/2006/relationships/image" Target="../media/image38.png"/><Relationship Id="rId67" Type="http://schemas.openxmlformats.org/officeDocument/2006/relationships/image" Target="../media/image42.png"/><Relationship Id="rId20" Type="http://schemas.openxmlformats.org/officeDocument/2006/relationships/customXml" Target="../ink/ink4.xml"/><Relationship Id="rId41" Type="http://schemas.openxmlformats.org/officeDocument/2006/relationships/image" Target="../media/image29.png"/><Relationship Id="rId54" Type="http://schemas.openxmlformats.org/officeDocument/2006/relationships/customXml" Target="../ink/ink21.xml"/><Relationship Id="rId62" Type="http://schemas.openxmlformats.org/officeDocument/2006/relationships/customXml" Target="../ink/ink25.xml"/><Relationship Id="rId7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8.xml"/><Relationship Id="rId36" Type="http://schemas.openxmlformats.org/officeDocument/2006/relationships/customXml" Target="../ink/ink12.xml"/><Relationship Id="rId49" Type="http://schemas.openxmlformats.org/officeDocument/2006/relationships/image" Target="../media/image33.png"/><Relationship Id="rId57" Type="http://schemas.openxmlformats.org/officeDocument/2006/relationships/image" Target="../media/image37.png"/><Relationship Id="rId10" Type="http://schemas.openxmlformats.org/officeDocument/2006/relationships/image" Target="../media/image14.png"/><Relationship Id="rId31" Type="http://schemas.openxmlformats.org/officeDocument/2006/relationships/image" Target="../media/image24.png"/><Relationship Id="rId44" Type="http://schemas.openxmlformats.org/officeDocument/2006/relationships/customXml" Target="../ink/ink16.xml"/><Relationship Id="rId52" Type="http://schemas.openxmlformats.org/officeDocument/2006/relationships/customXml" Target="../ink/ink20.xml"/><Relationship Id="rId60" Type="http://schemas.openxmlformats.org/officeDocument/2006/relationships/customXml" Target="../ink/ink24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microsoft.com/office/2007/relationships/hdphoto" Target="../media/hdphoto9.wdp"/><Relationship Id="rId13" Type="http://schemas.microsoft.com/office/2007/relationships/hdphoto" Target="../media/hdphoto11.wdp"/><Relationship Id="rId18" Type="http://schemas.openxmlformats.org/officeDocument/2006/relationships/customXml" Target="../ink/ink3.xml"/><Relationship Id="rId39" Type="http://schemas.openxmlformats.org/officeDocument/2006/relationships/image" Target="../media/image28.png"/><Relationship Id="rId34" Type="http://schemas.openxmlformats.org/officeDocument/2006/relationships/customXml" Target="../ink/ink11.xml"/><Relationship Id="rId50" Type="http://schemas.openxmlformats.org/officeDocument/2006/relationships/customXml" Target="../ink/ink19.xml"/><Relationship Id="rId55" Type="http://schemas.openxmlformats.org/officeDocument/2006/relationships/image" Target="../media/image36.png"/><Relationship Id="rId7" Type="http://schemas.microsoft.com/office/2007/relationships/hdphoto" Target="../media/hdphoto8.wdp"/><Relationship Id="rId7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12.wdp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0" y="1567543"/>
            <a:ext cx="61849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537587" y="495907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94819" y="1481196"/>
            <a:ext cx="55584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537587" y="5877525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333952-2C90-86FC-FFFD-6EF0C6996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0" y="669471"/>
            <a:ext cx="6825467" cy="55190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49BA7A3-6142-3615-D9AA-5B99682E2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9"/>
          <a:stretch/>
        </p:blipFill>
        <p:spPr>
          <a:xfrm>
            <a:off x="7006337" y="658150"/>
            <a:ext cx="4892563" cy="55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1B7D19B-6459-7ADE-09EE-F0D4C974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84" y="205206"/>
            <a:ext cx="8079888" cy="64475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549927-0563-E1E2-223A-E3471AF5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5406" r="2026" b="92407"/>
          <a:stretch/>
        </p:blipFill>
        <p:spPr>
          <a:xfrm>
            <a:off x="9872958" y="4006907"/>
            <a:ext cx="1942196" cy="2065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6EA348-B83D-07DA-3200-727747263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7993" r="2026" b="89819"/>
          <a:stretch/>
        </p:blipFill>
        <p:spPr>
          <a:xfrm>
            <a:off x="9886311" y="5254917"/>
            <a:ext cx="1942196" cy="206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C971A-7686-B11E-130F-1623CBDE860A}"/>
              </a:ext>
            </a:extLst>
          </p:cNvPr>
          <p:cNvSpPr txBox="1"/>
          <p:nvPr/>
        </p:nvSpPr>
        <p:spPr>
          <a:xfrm>
            <a:off x="9838796" y="4213503"/>
            <a:ext cx="1955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latin typeface="Aptos" panose="020B0004020202020204" pitchFamily="34" charset="0"/>
              </a:rPr>
              <a:t>=  &lt;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= 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  -  40.000 €</a:t>
            </a:r>
          </a:p>
          <a:p>
            <a:r>
              <a:rPr lang="es-ES" sz="1600" b="1" dirty="0">
                <a:solidFill>
                  <a:srgbClr val="A9A9A9"/>
                </a:solidFill>
                <a:latin typeface="Aptos" panose="020B0004020202020204" pitchFamily="34" charset="0"/>
              </a:rPr>
              <a:t>3 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=  &gt;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40.000 €</a:t>
            </a: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9BDB01-5E83-930D-B8D3-0293699E7531}"/>
              </a:ext>
            </a:extLst>
          </p:cNvPr>
          <p:cNvSpPr txBox="1"/>
          <p:nvPr/>
        </p:nvSpPr>
        <p:spPr>
          <a:xfrm>
            <a:off x="9886311" y="5461513"/>
            <a:ext cx="20030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latin typeface="Aptos" panose="020B0004020202020204" pitchFamily="34" charset="0"/>
              </a:rPr>
              <a:t>=  Ed. Primaria</a:t>
            </a:r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 =  </a:t>
            </a:r>
            <a:r>
              <a:rPr lang="es-ES" sz="1200" dirty="0">
                <a:latin typeface="Aptos" panose="020B0004020202020204" pitchFamily="34" charset="0"/>
              </a:rPr>
              <a:t>Ed. Secundaria</a:t>
            </a:r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=  Ed. </a:t>
            </a:r>
            <a:r>
              <a:rPr lang="es-ES" sz="1200" dirty="0">
                <a:latin typeface="Aptos" panose="020B0004020202020204" pitchFamily="34" charset="0"/>
              </a:rPr>
              <a:t>Universitaria</a:t>
            </a: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4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latin typeface="Aptos" panose="020B0004020202020204" pitchFamily="34" charset="0"/>
              </a:rPr>
              <a:t>=  Postgrado / Doctorado</a:t>
            </a:r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u="sng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BA22B2-2CD6-D9A8-97FE-9254C65CD4DC}"/>
              </a:ext>
            </a:extLst>
          </p:cNvPr>
          <p:cNvSpPr/>
          <p:nvPr/>
        </p:nvSpPr>
        <p:spPr>
          <a:xfrm>
            <a:off x="9838797" y="3941348"/>
            <a:ext cx="2003063" cy="244830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492531-BD7B-308F-126E-C4595A68C95B}"/>
              </a:ext>
            </a:extLst>
          </p:cNvPr>
          <p:cNvSpPr txBox="1"/>
          <p:nvPr/>
        </p:nvSpPr>
        <p:spPr>
          <a:xfrm>
            <a:off x="9886311" y="5861622"/>
            <a:ext cx="5512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3</a:t>
            </a: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5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FA0BF8C-C22E-4911-21EF-F2E25FA2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9" y="359996"/>
            <a:ext cx="10288955" cy="61380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9EBFD9-4E2E-0E1D-90E6-2079611C10C2}"/>
              </a:ext>
            </a:extLst>
          </p:cNvPr>
          <p:cNvSpPr txBox="1"/>
          <p:nvPr/>
        </p:nvSpPr>
        <p:spPr>
          <a:xfrm>
            <a:off x="758651" y="612189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13465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F4F833-AE83-9CA5-5FF5-80D9FE7E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2" y="359998"/>
            <a:ext cx="10288956" cy="6138003"/>
          </a:xfrm>
          <a:prstGeom prst="rect">
            <a:avLst/>
          </a:prstGeom>
        </p:spPr>
      </p:pic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E0F94E1C-C4D1-82C1-7AB3-5D99A3421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1" y="359998"/>
            <a:ext cx="10288955" cy="6138002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F46A07-C756-D677-557E-A8EF6DC3F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8" y="359996"/>
            <a:ext cx="10288955" cy="61318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F8BC4E-6499-2AA8-9B4E-FC0378476FB2}"/>
              </a:ext>
            </a:extLst>
          </p:cNvPr>
          <p:cNvSpPr txBox="1"/>
          <p:nvPr/>
        </p:nvSpPr>
        <p:spPr>
          <a:xfrm>
            <a:off x="778748" y="366203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0D763A8B-ED84-CEB3-EAA9-CF9B9BDBD61D}"/>
              </a:ext>
            </a:extLst>
          </p:cNvPr>
          <p:cNvSpPr/>
          <p:nvPr/>
        </p:nvSpPr>
        <p:spPr>
          <a:xfrm>
            <a:off x="5817996" y="1130440"/>
            <a:ext cx="231112" cy="231112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951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F4F833-AE83-9CA5-5FF5-80D9FE7E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2" y="359998"/>
            <a:ext cx="10288956" cy="6138003"/>
          </a:xfrm>
          <a:prstGeom prst="rect">
            <a:avLst/>
          </a:prstGeom>
        </p:spPr>
      </p:pic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E0F94E1C-C4D1-82C1-7AB3-5D99A3421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1" y="359998"/>
            <a:ext cx="10288955" cy="6138002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F46A07-C756-D677-557E-A8EF6DC3F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8" y="359996"/>
            <a:ext cx="10288955" cy="61318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F8BC4E-6499-2AA8-9B4E-FC0378476FB2}"/>
              </a:ext>
            </a:extLst>
          </p:cNvPr>
          <p:cNvSpPr txBox="1"/>
          <p:nvPr/>
        </p:nvSpPr>
        <p:spPr>
          <a:xfrm>
            <a:off x="778748" y="366203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0D763A8B-ED84-CEB3-EAA9-CF9B9BDBD61D}"/>
              </a:ext>
            </a:extLst>
          </p:cNvPr>
          <p:cNvSpPr/>
          <p:nvPr/>
        </p:nvSpPr>
        <p:spPr>
          <a:xfrm>
            <a:off x="5817996" y="1130440"/>
            <a:ext cx="231112" cy="231112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E9700ED8-6016-ED4D-31A6-6CC92953C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79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1850" r="6555" b="16794"/>
          <a:stretch/>
        </p:blipFill>
        <p:spPr>
          <a:xfrm>
            <a:off x="4079628" y="896239"/>
            <a:ext cx="4032744" cy="50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95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F4F833-AE83-9CA5-5FF5-80D9FE7E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2" y="359998"/>
            <a:ext cx="10288956" cy="6138003"/>
          </a:xfrm>
          <a:prstGeom prst="rect">
            <a:avLst/>
          </a:prstGeom>
        </p:spPr>
      </p:pic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E0F94E1C-C4D1-82C1-7AB3-5D99A3421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1" y="359998"/>
            <a:ext cx="10288955" cy="6138002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F46A07-C756-D677-557E-A8EF6DC3F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8" y="359996"/>
            <a:ext cx="10288955" cy="61318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F8BC4E-6499-2AA8-9B4E-FC0378476FB2}"/>
              </a:ext>
            </a:extLst>
          </p:cNvPr>
          <p:cNvSpPr txBox="1"/>
          <p:nvPr/>
        </p:nvSpPr>
        <p:spPr>
          <a:xfrm>
            <a:off x="778748" y="366203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0D763A8B-ED84-CEB3-EAA9-CF9B9BDBD61D}"/>
              </a:ext>
            </a:extLst>
          </p:cNvPr>
          <p:cNvSpPr/>
          <p:nvPr/>
        </p:nvSpPr>
        <p:spPr>
          <a:xfrm>
            <a:off x="5817996" y="1130440"/>
            <a:ext cx="231112" cy="231112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286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53BE43-3350-82B7-E2D4-C223C771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53" y="323037"/>
            <a:ext cx="9016093" cy="6169837"/>
          </a:xfrm>
        </p:spPr>
      </p:pic>
    </p:spTree>
    <p:extLst>
      <p:ext uri="{BB962C8B-B14F-4D97-AF65-F5344CB8AC3E}">
        <p14:creationId xmlns:p14="http://schemas.microsoft.com/office/powerpoint/2010/main" val="130484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4A99EB-6306-8AC3-8CBA-65DA4747B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53" y="344082"/>
            <a:ext cx="9016093" cy="61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ED963-84F5-F69C-591D-0A4EF3A5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430" y="5363710"/>
            <a:ext cx="3487459" cy="1547245"/>
          </a:xfrm>
        </p:spPr>
        <p:txBody>
          <a:bodyPr>
            <a:normAutofit/>
          </a:bodyPr>
          <a:lstStyle/>
          <a:p>
            <a:r>
              <a:rPr lang="es-ES" sz="1600" dirty="0">
                <a:latin typeface="Aptos" panose="020B0004020202020204" pitchFamily="34" charset="0"/>
              </a:rPr>
              <a:t>Madrid, enero 1983</a:t>
            </a:r>
            <a:br>
              <a:rPr lang="es-ES" dirty="0"/>
            </a:b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48C7917-967B-ED06-3E14-5E6288293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331"/>
            <a:ext cx="7735712" cy="43513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C4FD16-C715-AEE1-F155-0FD15771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8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270" y="1253330"/>
            <a:ext cx="26712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04D912-1F41-16B1-6F6B-8FFD6B16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2F820A-8F1B-C448-66ED-60B408205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F12B46-9580-51EA-5274-632525452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A654B99-07F0-0BFC-2E77-047DFC3B4E9D}"/>
              </a:ext>
            </a:extLst>
          </p:cNvPr>
          <p:cNvSpPr txBox="1"/>
          <p:nvPr/>
        </p:nvSpPr>
        <p:spPr>
          <a:xfrm>
            <a:off x="49522" y="636636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262732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04D912-1F41-16B1-6F6B-8FFD6B16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2F820A-8F1B-C448-66ED-60B408205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07FF54D-4992-17CC-F9DD-737710375415}"/>
              </a:ext>
            </a:extLst>
          </p:cNvPr>
          <p:cNvSpPr txBox="1"/>
          <p:nvPr/>
        </p:nvSpPr>
        <p:spPr>
          <a:xfrm>
            <a:off x="0" y="485911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505846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04D912-1F41-16B1-6F6B-8FFD6B16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D51297-224F-2988-2135-36DD13FA94AB}"/>
              </a:ext>
            </a:extLst>
          </p:cNvPr>
          <p:cNvSpPr txBox="1"/>
          <p:nvPr/>
        </p:nvSpPr>
        <p:spPr>
          <a:xfrm>
            <a:off x="49522" y="636636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87582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12F564-7601-3EAE-9DD0-04F37E1CC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08" y="442234"/>
            <a:ext cx="8545584" cy="597353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FA0C95D-E735-BB33-CED6-C0F14CA79C57}"/>
              </a:ext>
            </a:extLst>
          </p:cNvPr>
          <p:cNvSpPr/>
          <p:nvPr/>
        </p:nvSpPr>
        <p:spPr>
          <a:xfrm>
            <a:off x="1597688" y="211015"/>
            <a:ext cx="8996624" cy="641084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263CBF-4A6D-2D78-A0AA-3E17B934EA22}"/>
              </a:ext>
            </a:extLst>
          </p:cNvPr>
          <p:cNvSpPr txBox="1"/>
          <p:nvPr/>
        </p:nvSpPr>
        <p:spPr>
          <a:xfrm>
            <a:off x="8112936" y="6057150"/>
            <a:ext cx="2481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Consumidores JOBO 2023</a:t>
            </a:r>
          </a:p>
        </p:txBody>
      </p:sp>
    </p:spTree>
    <p:extLst>
      <p:ext uri="{BB962C8B-B14F-4D97-AF65-F5344CB8AC3E}">
        <p14:creationId xmlns:p14="http://schemas.microsoft.com/office/powerpoint/2010/main" val="192698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DD9F0BE-A62C-4D6A-CA21-063EBFD1F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80" y="344692"/>
            <a:ext cx="2362411" cy="23624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C373313-32C3-8559-65EC-DA491BFF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45" y="178983"/>
            <a:ext cx="2703464" cy="271173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CDABAF-32F7-2514-31F5-D99E121D3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26" r="4458" b="13404"/>
          <a:stretch/>
        </p:blipFill>
        <p:spPr>
          <a:xfrm>
            <a:off x="1270369" y="331500"/>
            <a:ext cx="3262147" cy="23958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1A27ED2-4340-6075-7BB2-C32F119F0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05" y="3449178"/>
            <a:ext cx="2542822" cy="257142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1A9D31E-FE67-7EE2-60FB-2CC57981D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37" y="3449178"/>
            <a:ext cx="2573055" cy="25966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20BA23C-B29D-B0AD-F944-C88ED2A07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35" y="3572333"/>
            <a:ext cx="2380132" cy="238013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006A7D3-B094-AC85-398D-DE07CDD6FC62}"/>
              </a:ext>
            </a:extLst>
          </p:cNvPr>
          <p:cNvSpPr txBox="1"/>
          <p:nvPr/>
        </p:nvSpPr>
        <p:spPr>
          <a:xfrm>
            <a:off x="8639508" y="4779050"/>
            <a:ext cx="1310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E998D6-01DE-5ECA-4A95-1CDD0297DCD7}"/>
              </a:ext>
            </a:extLst>
          </p:cNvPr>
          <p:cNvSpPr txBox="1"/>
          <p:nvPr/>
        </p:nvSpPr>
        <p:spPr>
          <a:xfrm>
            <a:off x="5564232" y="4814538"/>
            <a:ext cx="1170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2019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6B44F5F-FFAC-572F-6013-4CE9FE603D51}"/>
              </a:ext>
            </a:extLst>
          </p:cNvPr>
          <p:cNvSpPr txBox="1"/>
          <p:nvPr/>
        </p:nvSpPr>
        <p:spPr>
          <a:xfrm>
            <a:off x="2237081" y="4746523"/>
            <a:ext cx="11877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2020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EDD8A4-48AA-5BD0-14E8-38B03D868B5E}"/>
              </a:ext>
            </a:extLst>
          </p:cNvPr>
          <p:cNvSpPr txBox="1"/>
          <p:nvPr/>
        </p:nvSpPr>
        <p:spPr>
          <a:xfrm>
            <a:off x="2112726" y="1510469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686FE5-53E5-D664-A218-26DE62B992B6}"/>
              </a:ext>
            </a:extLst>
          </p:cNvPr>
          <p:cNvSpPr txBox="1"/>
          <p:nvPr/>
        </p:nvSpPr>
        <p:spPr>
          <a:xfrm>
            <a:off x="5521130" y="1522721"/>
            <a:ext cx="13540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2022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4224D3-275D-FBCD-129E-B4157D89DC4A}"/>
              </a:ext>
            </a:extLst>
          </p:cNvPr>
          <p:cNvSpPr txBox="1"/>
          <p:nvPr/>
        </p:nvSpPr>
        <p:spPr>
          <a:xfrm>
            <a:off x="8761356" y="1522721"/>
            <a:ext cx="1126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2021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09CEA739-7BCB-CB37-6FDE-3EE7C089C5CA}"/>
                  </a:ext>
                </a:extLst>
              </p14:cNvPr>
              <p14:cNvContentPartPr/>
              <p14:nvPr/>
            </p14:nvContentPartPr>
            <p14:xfrm>
              <a:off x="4173933" y="393805"/>
              <a:ext cx="233449" cy="570802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09CEA739-7BCB-CB37-6FDE-3EE7C089C5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0985" y="330822"/>
                <a:ext cx="358986" cy="696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23E59FDD-8FBF-8A04-31B8-ED233CD946F9}"/>
                  </a:ext>
                </a:extLst>
              </p14:cNvPr>
              <p14:cNvContentPartPr/>
              <p14:nvPr/>
            </p14:nvContentPartPr>
            <p14:xfrm>
              <a:off x="8537364" y="6353195"/>
              <a:ext cx="430920" cy="48240"/>
            </p14:xfrm>
          </p:contentPart>
        </mc:Choice>
        <mc:Fallback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23E59FDD-8FBF-8A04-31B8-ED233CD946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74364" y="6289721"/>
                <a:ext cx="556560" cy="174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14:cNvPr>
              <p14:cNvContentPartPr/>
              <p14:nvPr/>
            </p14:nvContentPartPr>
            <p14:xfrm>
              <a:off x="8038893" y="762445"/>
              <a:ext cx="63642" cy="60809"/>
            </p14:xfrm>
          </p:contentPart>
        </mc:Choice>
        <mc:Fallback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5970" y="699477"/>
                <a:ext cx="189128" cy="1863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B356B24-6B54-65ED-3A7B-EFF2E2A834F2}"/>
              </a:ext>
            </a:extLst>
          </p:cNvPr>
          <p:cNvSpPr txBox="1"/>
          <p:nvPr/>
        </p:nvSpPr>
        <p:spPr>
          <a:xfrm>
            <a:off x="170822" y="6290026"/>
            <a:ext cx="1219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énicas                       </a:t>
            </a:r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os y exposiciones                       Monumentos y yacimientos                            Cine                       Desconocido</a:t>
            </a:r>
          </a:p>
          <a:p>
            <a:pPr algn="ctr"/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8506109-1C11-DD1A-828E-7AA134691E00}"/>
              </a:ext>
            </a:extLst>
          </p:cNvPr>
          <p:cNvSpPr/>
          <p:nvPr/>
        </p:nvSpPr>
        <p:spPr>
          <a:xfrm>
            <a:off x="302887" y="6194914"/>
            <a:ext cx="11564216" cy="4148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B9092C-122F-8907-7EC1-F741F962E207}"/>
              </a:ext>
            </a:extLst>
          </p:cNvPr>
          <p:cNvSpPr/>
          <p:nvPr/>
        </p:nvSpPr>
        <p:spPr>
          <a:xfrm>
            <a:off x="584176" y="6396091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D050E7-CA3F-4289-6065-08F0F28CBF8D}"/>
              </a:ext>
            </a:extLst>
          </p:cNvPr>
          <p:cNvSpPr/>
          <p:nvPr/>
        </p:nvSpPr>
        <p:spPr>
          <a:xfrm>
            <a:off x="2707549" y="6396091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4A9CE98-A849-2D7C-739B-B44B04FA5A57}"/>
              </a:ext>
            </a:extLst>
          </p:cNvPr>
          <p:cNvSpPr/>
          <p:nvPr/>
        </p:nvSpPr>
        <p:spPr>
          <a:xfrm>
            <a:off x="8670233" y="6399565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6C75F9-1B5B-D873-B256-C64CC038B6BA}"/>
              </a:ext>
            </a:extLst>
          </p:cNvPr>
          <p:cNvSpPr/>
          <p:nvPr/>
        </p:nvSpPr>
        <p:spPr>
          <a:xfrm>
            <a:off x="5431667" y="6399565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6433118-1DF1-EC7C-05F5-2F0E6A8D2F61}"/>
              </a:ext>
            </a:extLst>
          </p:cNvPr>
          <p:cNvSpPr/>
          <p:nvPr/>
        </p:nvSpPr>
        <p:spPr>
          <a:xfrm>
            <a:off x="9887906" y="6401435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14:cNvPr>
              <p14:cNvContentPartPr/>
              <p14:nvPr/>
            </p14:nvContentPartPr>
            <p14:xfrm>
              <a:off x="1305708" y="1466727"/>
              <a:ext cx="330840" cy="10440"/>
            </p14:xfrm>
          </p:contentPart>
        </mc:Choice>
        <mc:Fallback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3068" y="1403727"/>
                <a:ext cx="456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8EB131D0-FAD3-7694-F0BF-F0A22494D913}"/>
                  </a:ext>
                </a:extLst>
              </p14:cNvPr>
              <p14:cNvContentPartPr/>
              <p14:nvPr/>
            </p14:nvContentPartPr>
            <p14:xfrm>
              <a:off x="3248268" y="2582367"/>
              <a:ext cx="356040" cy="97200"/>
            </p14:xfrm>
          </p:contentPart>
        </mc:Choice>
        <mc:Fallback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8EB131D0-FAD3-7694-F0BF-F0A22494D9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85268" y="2519367"/>
                <a:ext cx="4816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14:cNvPr>
              <p14:cNvContentPartPr/>
              <p14:nvPr/>
            </p14:nvContentPartPr>
            <p14:xfrm>
              <a:off x="3930108" y="1883247"/>
              <a:ext cx="434160" cy="142560"/>
            </p14:xfrm>
          </p:contentPart>
        </mc:Choice>
        <mc:Fallback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7108" y="1820607"/>
                <a:ext cx="559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14:cNvPr>
              <p14:cNvContentPartPr/>
              <p14:nvPr/>
            </p14:nvContentPartPr>
            <p14:xfrm>
              <a:off x="4022988" y="1667607"/>
              <a:ext cx="629280" cy="33840"/>
            </p14:xfrm>
          </p:contentPart>
        </mc:Choice>
        <mc:Fallback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0348" y="1604607"/>
                <a:ext cx="754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14:cNvPr>
              <p14:cNvContentPartPr/>
              <p14:nvPr/>
            </p14:nvContentPartPr>
            <p14:xfrm>
              <a:off x="3691428" y="722967"/>
              <a:ext cx="653040" cy="28080"/>
            </p14:xfrm>
          </p:contentPart>
        </mc:Choice>
        <mc:Fallback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8788" y="659967"/>
                <a:ext cx="7786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CD46C2EB-8AEC-8B10-5141-8EED5C2FC998}"/>
              </a:ext>
            </a:extLst>
          </p:cNvPr>
          <p:cNvGrpSpPr/>
          <p:nvPr/>
        </p:nvGrpSpPr>
        <p:grpSpPr>
          <a:xfrm>
            <a:off x="6282348" y="353607"/>
            <a:ext cx="780840" cy="141480"/>
            <a:chOff x="6282348" y="353607"/>
            <a:chExt cx="780840" cy="14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14:cNvPr>
                <p14:cNvContentPartPr/>
                <p14:nvPr/>
              </p14:nvContentPartPr>
              <p14:xfrm>
                <a:off x="6282348" y="353607"/>
                <a:ext cx="609480" cy="40680"/>
              </p14:xfrm>
            </p:contentPart>
          </mc:Choice>
          <mc:Fallback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9708" y="290607"/>
                  <a:ext cx="73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14:cNvPr>
                <p14:cNvContentPartPr/>
                <p14:nvPr/>
              </p14:nvContentPartPr>
              <p14:xfrm>
                <a:off x="6651708" y="469167"/>
                <a:ext cx="411480" cy="25920"/>
              </p14:xfrm>
            </p:contentPart>
          </mc:Choice>
          <mc:Fallback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8708" y="406167"/>
                  <a:ext cx="5371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14:cNvPr>
              <p14:cNvContentPartPr/>
              <p14:nvPr/>
            </p14:nvContentPartPr>
            <p14:xfrm>
              <a:off x="7004148" y="731247"/>
              <a:ext cx="156240" cy="3240"/>
            </p14:xfrm>
          </p:contentPart>
        </mc:Choice>
        <mc:Fallback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1148" y="668247"/>
                <a:ext cx="281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AA4E9124-F79D-8F7B-CFC7-D9DA920DB60E}"/>
                  </a:ext>
                </a:extLst>
              </p14:cNvPr>
              <p14:cNvContentPartPr/>
              <p14:nvPr/>
            </p14:nvContentPartPr>
            <p14:xfrm>
              <a:off x="5204148" y="2522607"/>
              <a:ext cx="339480" cy="34560"/>
            </p14:xfrm>
          </p:contentPart>
        </mc:Choice>
        <mc:Fallback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AA4E9124-F79D-8F7B-CFC7-D9DA920DB6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41508" y="2459607"/>
                <a:ext cx="465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9B5292D6-907E-48FB-63EF-2FFFC5FA9380}"/>
                  </a:ext>
                </a:extLst>
              </p14:cNvPr>
              <p14:cNvContentPartPr/>
              <p14:nvPr/>
            </p14:nvContentPartPr>
            <p14:xfrm>
              <a:off x="3064308" y="3593247"/>
              <a:ext cx="622080" cy="19800"/>
            </p14:xfrm>
          </p:contentPart>
        </mc:Choice>
        <mc:Fallback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9B5292D6-907E-48FB-63EF-2FFFC5FA938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01308" y="3530247"/>
                <a:ext cx="747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A656EFF2-7F67-9C55-C95F-84981A25C1C1}"/>
                  </a:ext>
                </a:extLst>
              </p14:cNvPr>
              <p14:cNvContentPartPr/>
              <p14:nvPr/>
            </p14:nvContentPartPr>
            <p14:xfrm>
              <a:off x="3786828" y="4041807"/>
              <a:ext cx="324720" cy="19080"/>
            </p14:xfrm>
          </p:contentPart>
        </mc:Choice>
        <mc:Fallback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A656EFF2-7F67-9C55-C95F-84981A25C1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23828" y="3979167"/>
                <a:ext cx="4503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14:cNvPr>
              <p14:cNvContentPartPr/>
              <p14:nvPr/>
            </p14:nvContentPartPr>
            <p14:xfrm>
              <a:off x="4048188" y="4779447"/>
              <a:ext cx="71280" cy="20160"/>
            </p14:xfrm>
          </p:contentPart>
        </mc:Choice>
        <mc:Fallback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85188" y="4716807"/>
                <a:ext cx="196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14:cNvPr>
              <p14:cNvContentPartPr/>
              <p14:nvPr/>
            </p14:nvContentPartPr>
            <p14:xfrm>
              <a:off x="1565988" y="5396487"/>
              <a:ext cx="244440" cy="11880"/>
            </p14:xfrm>
          </p:contentPart>
        </mc:Choice>
        <mc:Fallback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2988" y="5333847"/>
                <a:ext cx="370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14:cNvPr>
              <p14:cNvContentPartPr/>
              <p14:nvPr/>
            </p14:nvContentPartPr>
            <p14:xfrm>
              <a:off x="4853148" y="5384967"/>
              <a:ext cx="277200" cy="20880"/>
            </p14:xfrm>
          </p:contentPart>
        </mc:Choice>
        <mc:Fallback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90148" y="5322327"/>
                <a:ext cx="402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B175DA82-2B17-F993-D1EB-A7AAD3926355}"/>
                  </a:ext>
                </a:extLst>
              </p14:cNvPr>
              <p14:cNvContentPartPr/>
              <p14:nvPr/>
            </p14:nvContentPartPr>
            <p14:xfrm>
              <a:off x="6641628" y="3647967"/>
              <a:ext cx="473040" cy="20160"/>
            </p14:xfrm>
          </p:contentPart>
        </mc:Choice>
        <mc:Fallback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B175DA82-2B17-F993-D1EB-A7AAD39263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78988" y="3584967"/>
                <a:ext cx="5986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47C6CA32-5285-AB9E-E53C-92252CD20CDF}"/>
                  </a:ext>
                </a:extLst>
              </p14:cNvPr>
              <p14:cNvContentPartPr/>
              <p14:nvPr/>
            </p14:nvContentPartPr>
            <p14:xfrm>
              <a:off x="7034028" y="3950727"/>
              <a:ext cx="318960" cy="12960"/>
            </p14:xfrm>
          </p:contentPart>
        </mc:Choice>
        <mc:Fallback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47C6CA32-5285-AB9E-E53C-92252CD20C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71028" y="3888087"/>
                <a:ext cx="4446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14:cNvPr>
              <p14:cNvContentPartPr/>
              <p14:nvPr/>
            </p14:nvContentPartPr>
            <p14:xfrm>
              <a:off x="7358748" y="4573167"/>
              <a:ext cx="71280" cy="10440"/>
            </p14:xfrm>
          </p:contentPart>
        </mc:Choice>
        <mc:Fallback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95748" y="4510527"/>
                <a:ext cx="1969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648FCC45-253A-ABA4-778B-BEC8CA486B5A}"/>
                  </a:ext>
                </a:extLst>
              </p14:cNvPr>
              <p14:cNvContentPartPr/>
              <p14:nvPr/>
            </p14:nvContentPartPr>
            <p14:xfrm>
              <a:off x="9645108" y="3651207"/>
              <a:ext cx="517680" cy="38160"/>
            </p14:xfrm>
          </p:contentPart>
        </mc:Choice>
        <mc:Fallback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648FCC45-253A-ABA4-778B-BEC8CA486B5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82108" y="3588207"/>
                <a:ext cx="643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B95F3AD3-7268-7D5C-7CE9-957684BB3E78}"/>
                  </a:ext>
                </a:extLst>
              </p14:cNvPr>
              <p14:cNvContentPartPr/>
              <p14:nvPr/>
            </p14:nvContentPartPr>
            <p14:xfrm>
              <a:off x="10000788" y="3877287"/>
              <a:ext cx="339480" cy="19440"/>
            </p14:xfrm>
          </p:contentPart>
        </mc:Choice>
        <mc:Fallback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B95F3AD3-7268-7D5C-7CE9-957684BB3E7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37788" y="3814647"/>
                <a:ext cx="465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E443D3CA-6E9C-48A1-866E-B3DBE6B90414}"/>
                  </a:ext>
                </a:extLst>
              </p14:cNvPr>
              <p14:cNvContentPartPr/>
              <p14:nvPr/>
            </p14:nvContentPartPr>
            <p14:xfrm>
              <a:off x="10276908" y="4139367"/>
              <a:ext cx="78480" cy="14400"/>
            </p14:xfrm>
          </p:contentPart>
        </mc:Choice>
        <mc:Fallback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E443D3CA-6E9C-48A1-866E-B3DBE6B9041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13908" y="4076727"/>
                <a:ext cx="204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45EBD7CB-EB6B-9DDD-343B-9E5D08103652}"/>
                  </a:ext>
                </a:extLst>
              </p14:cNvPr>
              <p14:cNvContentPartPr/>
              <p14:nvPr/>
            </p14:nvContentPartPr>
            <p14:xfrm>
              <a:off x="7922868" y="2100687"/>
              <a:ext cx="344520" cy="36720"/>
            </p14:xfrm>
          </p:contentPart>
        </mc:Choice>
        <mc:Fallback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45EBD7CB-EB6B-9DDD-343B-9E5D081036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59868" y="2038047"/>
                <a:ext cx="47016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9909AD0A-95FC-1CAC-ED39-CC8F713A7C4A}"/>
              </a:ext>
            </a:extLst>
          </p:cNvPr>
          <p:cNvGrpSpPr/>
          <p:nvPr/>
        </p:nvGrpSpPr>
        <p:grpSpPr>
          <a:xfrm>
            <a:off x="8277468" y="5705727"/>
            <a:ext cx="296280" cy="37440"/>
            <a:chOff x="8277468" y="5705727"/>
            <a:chExt cx="296280" cy="3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14:cNvPr>
                <p14:cNvContentPartPr/>
                <p14:nvPr/>
              </p14:nvContentPartPr>
              <p14:xfrm>
                <a:off x="8277468" y="5717247"/>
                <a:ext cx="229680" cy="12600"/>
              </p14:xfrm>
            </p:contentPart>
          </mc:Choice>
          <mc:Fallback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14828" y="5654607"/>
                  <a:ext cx="35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14:cNvPr>
                <p14:cNvContentPartPr/>
                <p14:nvPr/>
              </p14:nvContentPartPr>
              <p14:xfrm>
                <a:off x="8442708" y="5705727"/>
                <a:ext cx="131040" cy="37440"/>
              </p14:xfrm>
            </p:contentPart>
          </mc:Choice>
          <mc:Fallback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79708" y="5643087"/>
                  <a:ext cx="2566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F22754A2-149F-360C-1FEA-18F68735A189}"/>
              </a:ext>
            </a:extLst>
          </p:cNvPr>
          <p:cNvGrpSpPr/>
          <p:nvPr/>
        </p:nvGrpSpPr>
        <p:grpSpPr>
          <a:xfrm>
            <a:off x="10378788" y="2000247"/>
            <a:ext cx="127800" cy="233280"/>
            <a:chOff x="10378788" y="2000247"/>
            <a:chExt cx="12780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14:cNvPr>
                <p14:cNvContentPartPr/>
                <p14:nvPr/>
              </p14:nvContentPartPr>
              <p14:xfrm>
                <a:off x="10378788" y="2140647"/>
                <a:ext cx="97560" cy="92880"/>
              </p14:xfrm>
            </p:contentPart>
          </mc:Choice>
          <mc:Fallback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5788" y="2078007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14:cNvPr>
                <p14:cNvContentPartPr/>
                <p14:nvPr/>
              </p14:nvContentPartPr>
              <p14:xfrm>
                <a:off x="10388868" y="2000247"/>
                <a:ext cx="117720" cy="173520"/>
              </p14:xfrm>
            </p:contentPart>
          </mc:Choice>
          <mc:Fallback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25868" y="1937607"/>
                  <a:ext cx="24336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14:cNvPr>
              <p14:cNvContentPartPr/>
              <p14:nvPr/>
            </p14:nvContentPartPr>
            <p14:xfrm>
              <a:off x="10420908" y="1050567"/>
              <a:ext cx="274680" cy="39240"/>
            </p14:xfrm>
          </p:contentPart>
        </mc:Choice>
        <mc:Fallback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57908" y="987927"/>
                <a:ext cx="40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14:cNvPr>
              <p14:cNvContentPartPr/>
              <p14:nvPr/>
            </p14:nvContentPartPr>
            <p14:xfrm>
              <a:off x="9413268" y="325167"/>
              <a:ext cx="789120" cy="47520"/>
            </p14:xfrm>
          </p:contentPart>
        </mc:Choice>
        <mc:Fallback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50628" y="262527"/>
                <a:ext cx="91476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7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3CDEAA-B341-3346-FA01-25C1B659B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296972" y="436213"/>
            <a:ext cx="5747657" cy="55190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0ABCC7-B475-858F-974D-703ABACF0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5834869" y="363694"/>
            <a:ext cx="6060159" cy="56646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47D41-DBA9-80F6-F1DF-1D8B7845EAC2}"/>
              </a:ext>
            </a:extLst>
          </p:cNvPr>
          <p:cNvSpPr txBox="1"/>
          <p:nvPr/>
        </p:nvSpPr>
        <p:spPr>
          <a:xfrm>
            <a:off x="1483470" y="1911751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/>
                </a:solidFill>
                <a:latin typeface="Aptos" panose="020B0004020202020204" pitchFamily="34" charset="0"/>
              </a:rPr>
              <a:t> 2023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C0D176-C336-08F3-3854-5CF6F8F72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71" t="51987" b="40996"/>
          <a:stretch/>
        </p:blipFill>
        <p:spPr>
          <a:xfrm>
            <a:off x="4818580" y="3195741"/>
            <a:ext cx="1248909" cy="4032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D18281-8BEE-89EE-0F91-031E0A5D8148}"/>
              </a:ext>
            </a:extLst>
          </p:cNvPr>
          <p:cNvSpPr txBox="1"/>
          <p:nvPr/>
        </p:nvSpPr>
        <p:spPr>
          <a:xfrm>
            <a:off x="9501721" y="5419086"/>
            <a:ext cx="245656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énicas</a:t>
            </a:r>
          </a:p>
          <a:p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os y exposiciones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Monumentos y yacimientos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Cine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Desconocido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AB2DDF-6F61-C032-284E-040850C18204}"/>
              </a:ext>
            </a:extLst>
          </p:cNvPr>
          <p:cNvSpPr/>
          <p:nvPr/>
        </p:nvSpPr>
        <p:spPr>
          <a:xfrm>
            <a:off x="8977412" y="5349098"/>
            <a:ext cx="2980876" cy="1257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E77F9D-FC58-D940-D231-EBE91EF46888}"/>
              </a:ext>
            </a:extLst>
          </p:cNvPr>
          <p:cNvSpPr/>
          <p:nvPr/>
        </p:nvSpPr>
        <p:spPr>
          <a:xfrm>
            <a:off x="9137781" y="5533159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CE5F3A-DA86-BBD4-6565-D5B38FD14AFA}"/>
              </a:ext>
            </a:extLst>
          </p:cNvPr>
          <p:cNvSpPr/>
          <p:nvPr/>
        </p:nvSpPr>
        <p:spPr>
          <a:xfrm>
            <a:off x="9137781" y="5744214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8A9E10-71ED-7ECF-AB24-C969EE5BF174}"/>
              </a:ext>
            </a:extLst>
          </p:cNvPr>
          <p:cNvSpPr/>
          <p:nvPr/>
        </p:nvSpPr>
        <p:spPr>
          <a:xfrm>
            <a:off x="9137781" y="5955269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7896631-5F55-918C-B210-3CFC916A6DD6}"/>
              </a:ext>
            </a:extLst>
          </p:cNvPr>
          <p:cNvSpPr/>
          <p:nvPr/>
        </p:nvSpPr>
        <p:spPr>
          <a:xfrm>
            <a:off x="9137781" y="6166324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FDCFF1-F8BB-969D-25A5-693D417B9E59}"/>
              </a:ext>
            </a:extLst>
          </p:cNvPr>
          <p:cNvSpPr/>
          <p:nvPr/>
        </p:nvSpPr>
        <p:spPr>
          <a:xfrm>
            <a:off x="9137781" y="6377379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89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83B1F80-2FFE-5911-3C48-C4BF0690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471"/>
            <a:ext cx="6825467" cy="551905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AA09D33-1E90-F2BF-5EBA-A1E9BE2B0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471"/>
            <a:ext cx="7026411" cy="55843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CC1302-672C-5AB9-E83A-98B8A8B27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1"/>
          <a:stretch/>
        </p:blipFill>
        <p:spPr>
          <a:xfrm>
            <a:off x="7026411" y="669471"/>
            <a:ext cx="5040086" cy="55843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1923053" y="6123037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026411" y="6106708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110</Words>
  <Application>Microsoft Office PowerPoint</Application>
  <PresentationFormat>Panorámica</PresentationFormat>
  <Paragraphs>41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Aptos</vt:lpstr>
      <vt:lpstr>Arial</vt:lpstr>
      <vt:lpstr>Arial Black</vt:lpstr>
      <vt:lpstr>Calibri</vt:lpstr>
      <vt:lpstr>Calibri Light</vt:lpstr>
      <vt:lpstr>Tema de Office</vt:lpstr>
      <vt:lpstr>Presentación de PowerPoint</vt:lpstr>
      <vt:lpstr>Madrid, enero 1983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Paula García Fernández</dc:creator>
  <cp:lastModifiedBy>Paula García Fernández</cp:lastModifiedBy>
  <cp:revision>2</cp:revision>
  <dcterms:created xsi:type="dcterms:W3CDTF">2024-10-13T20:38:55Z</dcterms:created>
  <dcterms:modified xsi:type="dcterms:W3CDTF">2024-10-14T20:52:01Z</dcterms:modified>
</cp:coreProperties>
</file>